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196AF-3FAD-409B-B305-02DC4CFBC292}" type="datetimeFigureOut">
              <a:rPr lang="ko-KR" altLang="en-US" smtClean="0"/>
              <a:t>2014-10-27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C2EA6-4552-4B72-8C53-CB06E398E3F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사진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78192"/>
            <a:ext cx="2808312" cy="4149080"/>
          </a:xfrm>
          <a:prstGeom prst="rect">
            <a:avLst/>
          </a:prstGeom>
        </p:spPr>
      </p:pic>
      <p:pic>
        <p:nvPicPr>
          <p:cNvPr id="5" name="그림 4" descr="사진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1578192"/>
            <a:ext cx="2719248" cy="4155064"/>
          </a:xfrm>
          <a:prstGeom prst="rect">
            <a:avLst/>
          </a:prstGeom>
        </p:spPr>
      </p:pic>
      <p:pic>
        <p:nvPicPr>
          <p:cNvPr id="6" name="그림 5" descr="사진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1650200"/>
            <a:ext cx="2771800" cy="4017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576" y="93012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/>
              <a:t>사진 </a:t>
            </a:r>
            <a:r>
              <a:rPr lang="en-US" altLang="ko-KR" b="1" smtClean="0"/>
              <a:t>1</a:t>
            </a:r>
            <a:endParaRPr lang="ko-KR" alt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3779912" y="93012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/>
              <a:t>사진 </a:t>
            </a:r>
            <a:r>
              <a:rPr lang="en-US" altLang="ko-KR" b="1"/>
              <a:t>2</a:t>
            </a:r>
            <a:endParaRPr lang="ko-KR" alt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6804248" y="93012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/>
              <a:t>사진 </a:t>
            </a:r>
            <a:r>
              <a:rPr lang="en-US" altLang="ko-KR" b="1" smtClean="0"/>
              <a:t>3</a:t>
            </a:r>
            <a:endParaRPr lang="ko-KR" altLang="en-US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TG</dc:creator>
  <cp:lastModifiedBy>TG</cp:lastModifiedBy>
  <cp:revision>1</cp:revision>
  <dcterms:created xsi:type="dcterms:W3CDTF">2014-10-27T01:12:02Z</dcterms:created>
  <dcterms:modified xsi:type="dcterms:W3CDTF">2014-10-27T01:15:04Z</dcterms:modified>
</cp:coreProperties>
</file>